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79" d="100"/>
          <a:sy n="79" d="100"/>
        </p:scale>
        <p:origin x="-1904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printerSettings" Target="printerSettings/printerSettings1.bin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A432C8-69A7-458B-9684-2BFA64B31948}" type="datetime2">
              <a:rPr lang="en-US" smtClean="0"/>
              <a:t>Wednesday, April 23, 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C057FC-95B6-4D89-AFDA-ABA33EE921E5}" type="datetime2">
              <a:rPr lang="en-US" smtClean="0"/>
              <a:t>Wednesday, April 23, 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4549AC-EB31-477F-92A9-B1988E232878}" type="datetime2">
              <a:rPr lang="en-US" smtClean="0"/>
              <a:t>Wednesday, April 23, 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6A3A3-94A6-4E5B-AF39-173ACA3E61CC}" type="datetime2">
              <a:rPr lang="en-US" smtClean="0"/>
              <a:t>Wednesday, April 23, 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33D019-A32C-4EAD-B8E6-DBDA699692FD}" type="datetime2">
              <a:rPr lang="en-US" smtClean="0"/>
              <a:t>Wednesday, April 23, 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BA98F-560C-4997-81C4-81D4D9187EAB}" type="datetime2">
              <a:rPr lang="en-US" smtClean="0"/>
              <a:t>Wednesday, April 23, 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0972B2-CA5C-437D-87D0-8081271A9E4B}" type="datetime2">
              <a:rPr lang="en-US" smtClean="0"/>
              <a:t>Wednesday, April 23, 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D4847-11EF-4466-A8AD-85CDB7B49118}" type="datetime2">
              <a:rPr lang="en-US" smtClean="0"/>
              <a:t>Wednesday, April 23, 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68457A-3AB9-4880-8A0C-9F8524491207}" type="datetime2">
              <a:rPr lang="en-US" smtClean="0"/>
              <a:t>Wednesday, April 23, 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976D3-5B7F-4300-ABED-C91F1B2AE209}" type="datetime2">
              <a:rPr lang="en-US" smtClean="0"/>
              <a:t>Wednesday, April 23, 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C1E59-17DD-41CE-97CA-624A472382D4}" type="datetime2">
              <a:rPr lang="en-US" smtClean="0"/>
              <a:t>Wednesday, April 23, 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A80CB818-7379-467D-8E76-EF9D9074A26C}" type="datetime2">
              <a:rPr lang="en-US" smtClean="0"/>
              <a:t>Wednesday, April 23, 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pPr algn="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0CFEC368-1D7A-4F81-ABF6-AE0E36BAF64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61" r:id="rId1"/>
    <p:sldLayoutId id="2147483962" r:id="rId2"/>
    <p:sldLayoutId id="2147483963" r:id="rId3"/>
    <p:sldLayoutId id="2147483964" r:id="rId4"/>
    <p:sldLayoutId id="2147483965" r:id="rId5"/>
    <p:sldLayoutId id="2147483966" r:id="rId6"/>
    <p:sldLayoutId id="2147483967" r:id="rId7"/>
    <p:sldLayoutId id="2147483968" r:id="rId8"/>
    <p:sldLayoutId id="2147483969" r:id="rId9"/>
    <p:sldLayoutId id="2147483970" r:id="rId10"/>
    <p:sldLayoutId id="2147483971" r:id="rId11"/>
  </p:sldLayoutIdLst>
  <p:hf sldNum="0" hdr="0" ftr="0" dt="0"/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Dol</a:t>
            </a:r>
            <a:r>
              <a:rPr lang="en-US" dirty="0"/>
              <a:t>	</a:t>
            </a:r>
            <a:r>
              <a:rPr lang="en-US" dirty="0" smtClean="0"/>
              <a:t>8</a:t>
            </a:r>
            <a:r>
              <a:rPr lang="en-US" baseline="30000" dirty="0" smtClean="0"/>
              <a:t>th</a:t>
            </a:r>
            <a:r>
              <a:rPr lang="en-US" dirty="0" smtClean="0"/>
              <a:t> grade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Week 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7011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Copy the sentences and fix the errors.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1. My teacher said, “These here facts will fuel your </a:t>
            </a:r>
            <a:r>
              <a:rPr lang="en-US" sz="2800" dirty="0" err="1" smtClean="0"/>
              <a:t>speculateion</a:t>
            </a:r>
            <a:r>
              <a:rPr lang="en-US" sz="2800" dirty="0" smtClean="0"/>
              <a:t> about the </a:t>
            </a:r>
            <a:r>
              <a:rPr lang="en-US" sz="2800" dirty="0" err="1" smtClean="0"/>
              <a:t>arab</a:t>
            </a:r>
            <a:r>
              <a:rPr lang="en-US" sz="2800" dirty="0" smtClean="0"/>
              <a:t> world”</a:t>
            </a:r>
          </a:p>
          <a:p>
            <a:endParaRPr lang="en-US" sz="2800" dirty="0"/>
          </a:p>
          <a:p>
            <a:r>
              <a:rPr lang="en-US" sz="2800" dirty="0" smtClean="0"/>
              <a:t>2. “More than 185 million people speak Arabic” said </a:t>
            </a:r>
            <a:r>
              <a:rPr lang="en-US" sz="2800" dirty="0" err="1" smtClean="0"/>
              <a:t>Ms</a:t>
            </a:r>
            <a:r>
              <a:rPr lang="en-US" sz="2800" dirty="0" smtClean="0"/>
              <a:t> West, and most of them are Muslims.”</a:t>
            </a:r>
            <a:endParaRPr lang="en-US" sz="28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67000" y="4359275"/>
            <a:ext cx="3810000" cy="2235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98689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Copy the sentences and fix the errors.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3. later </a:t>
            </a:r>
            <a:r>
              <a:rPr lang="en-US" sz="2800" dirty="0" err="1" smtClean="0"/>
              <a:t>i</a:t>
            </a:r>
            <a:r>
              <a:rPr lang="en-US" sz="2800" dirty="0" smtClean="0"/>
              <a:t> said, “The Arab world is comprised of many different nations.”</a:t>
            </a:r>
          </a:p>
          <a:p>
            <a:endParaRPr lang="en-US" sz="2800" dirty="0"/>
          </a:p>
          <a:p>
            <a:r>
              <a:rPr lang="en-US" sz="2800" dirty="0" smtClean="0"/>
              <a:t>4. I personally know Arab Americans from five lands Algeria Bahrain Oman Syria, and the united Arab Emirates.</a:t>
            </a:r>
            <a:endParaRPr lang="en-US" sz="28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19400" y="4678054"/>
            <a:ext cx="2895600" cy="17989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30523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Copy the sentences and fix the errors.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5. Among 1880 and 1924, the United States receive the first major wave of </a:t>
            </a:r>
            <a:r>
              <a:rPr lang="en-US" sz="2800" dirty="0" err="1" smtClean="0"/>
              <a:t>arab</a:t>
            </a:r>
            <a:r>
              <a:rPr lang="en-US" sz="2800" dirty="0" smtClean="0"/>
              <a:t> </a:t>
            </a:r>
            <a:r>
              <a:rPr lang="en-US" sz="2800" dirty="0" err="1" smtClean="0"/>
              <a:t>immigrateion</a:t>
            </a:r>
            <a:r>
              <a:rPr lang="en-US" sz="2800" dirty="0" smtClean="0"/>
              <a:t>.</a:t>
            </a:r>
          </a:p>
          <a:p>
            <a:endParaRPr lang="en-US" sz="2800" dirty="0"/>
          </a:p>
          <a:p>
            <a:r>
              <a:rPr lang="en-US" sz="2800" dirty="0" smtClean="0"/>
              <a:t>6. Someone asked </a:t>
            </a:r>
            <a:r>
              <a:rPr lang="en-US" sz="2800" smtClean="0"/>
              <a:t>I </a:t>
            </a:r>
            <a:r>
              <a:rPr lang="en-US" sz="2800" smtClean="0"/>
              <a:t>if </a:t>
            </a:r>
            <a:r>
              <a:rPr lang="en-US" sz="2800" dirty="0" smtClean="0"/>
              <a:t>most of them peoples came from Syria or Palestine?</a:t>
            </a:r>
            <a:endParaRPr lang="en-US" sz="28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33932" y="4987925"/>
            <a:ext cx="1933864" cy="1489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21060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Copy the sentences and fix the errors.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7. I once </a:t>
            </a:r>
            <a:r>
              <a:rPr lang="en-US" sz="2800" dirty="0" err="1" smtClean="0"/>
              <a:t>readed</a:t>
            </a:r>
            <a:r>
              <a:rPr lang="en-US" sz="2800" dirty="0" smtClean="0"/>
              <a:t> a </a:t>
            </a:r>
            <a:r>
              <a:rPr lang="en-US" sz="2800" dirty="0" err="1" smtClean="0"/>
              <a:t>narrateion</a:t>
            </a:r>
            <a:r>
              <a:rPr lang="en-US" sz="2800" dirty="0" smtClean="0"/>
              <a:t> about a Syrian peddler, it was The laugh peddler by Alice e. </a:t>
            </a:r>
            <a:r>
              <a:rPr lang="en-US" sz="2800" dirty="0" err="1" smtClean="0"/>
              <a:t>Christgau</a:t>
            </a:r>
            <a:r>
              <a:rPr lang="en-US" sz="2800" dirty="0" smtClean="0"/>
              <a:t>.</a:t>
            </a:r>
          </a:p>
          <a:p>
            <a:endParaRPr lang="en-US" sz="2800" dirty="0"/>
          </a:p>
          <a:p>
            <a:r>
              <a:rPr lang="en-US" sz="2800" dirty="0" smtClean="0"/>
              <a:t>8. Then </a:t>
            </a:r>
            <a:r>
              <a:rPr lang="en-US" sz="2800" dirty="0" err="1" smtClean="0"/>
              <a:t>ms.</a:t>
            </a:r>
            <a:r>
              <a:rPr lang="en-US" sz="2800" dirty="0" smtClean="0"/>
              <a:t> West said to me, “the author called the man a “jolly, lovable peddler.”</a:t>
            </a:r>
            <a:endParaRPr lang="en-US" sz="28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67000" y="4816475"/>
            <a:ext cx="3810000" cy="1816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31908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Copy the sentences and fix the errors.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9. Name the most </a:t>
            </a:r>
            <a:r>
              <a:rPr lang="en-US" sz="2800" dirty="0" err="1" smtClean="0"/>
              <a:t>famousest</a:t>
            </a:r>
            <a:r>
              <a:rPr lang="en-US" sz="2800" dirty="0" smtClean="0"/>
              <a:t> Arab-American entertainers living or dead.</a:t>
            </a:r>
            <a:endParaRPr lang="en-US" sz="2800" dirty="0"/>
          </a:p>
          <a:p>
            <a:endParaRPr lang="en-US" sz="2800" dirty="0"/>
          </a:p>
          <a:p>
            <a:r>
              <a:rPr lang="en-US" sz="2800" dirty="0" smtClean="0"/>
              <a:t>10. Who shall I name three people </a:t>
            </a:r>
            <a:r>
              <a:rPr lang="en-US" sz="2800" dirty="0" err="1" smtClean="0"/>
              <a:t>immedietely</a:t>
            </a:r>
            <a:r>
              <a:rPr lang="en-US" sz="2800" dirty="0" smtClean="0"/>
              <a:t> come to mind: first Jamie Farr, second F. Murray Abraham, third Danny Thomas.</a:t>
            </a:r>
            <a:endParaRPr lang="en-US" sz="28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2070" y="4597400"/>
            <a:ext cx="1487540" cy="2085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036984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ity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Clarity.thmx</Template>
  <TotalTime>37</TotalTime>
  <Words>247</Words>
  <Application>Microsoft Macintosh PowerPoint</Application>
  <PresentationFormat>On-screen Show (4:3)</PresentationFormat>
  <Paragraphs>22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Clarity</vt:lpstr>
      <vt:lpstr>Dol 8th grade</vt:lpstr>
      <vt:lpstr>Copy the sentences and fix the errors.</vt:lpstr>
      <vt:lpstr>Copy the sentences and fix the errors.</vt:lpstr>
      <vt:lpstr>Copy the sentences and fix the errors.</vt:lpstr>
      <vt:lpstr>Copy the sentences and fix the errors.</vt:lpstr>
      <vt:lpstr>Copy the sentences and fix the errors.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Dol </dc:title>
  <dc:creator>Michael Carson</dc:creator>
  <cp:lastModifiedBy>Michael Carson</cp:lastModifiedBy>
  <cp:revision>16</cp:revision>
  <dcterms:created xsi:type="dcterms:W3CDTF">2011-11-08T14:56:56Z</dcterms:created>
  <dcterms:modified xsi:type="dcterms:W3CDTF">2014-04-23T17:04:25Z</dcterms:modified>
</cp:coreProperties>
</file>